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56" d="100"/>
          <a:sy n="56" d="100"/>
        </p:scale>
        <p:origin x="124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4D710-FDFB-88A0-6FFB-389BFC94C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7314B-00EF-386C-004E-0872D7BE02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A36B3-F564-ECDE-CEAB-363867719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9DD1-099B-4B3F-BD95-3135F37C11FD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32DD-2740-7A3F-FAE1-A1D73AB76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620B0-120A-A813-ECB8-5251DBA5D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55663-3EE5-4560-8D9C-1DEBB357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24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3BE57-727D-DAB2-B572-19152E8A3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9E7CA5-AA54-0FA3-9606-26B895CC6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5EFEA-B4C4-4C9B-8527-54AF9729B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9DD1-099B-4B3F-BD95-3135F37C11FD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526C0-8B8B-8AB7-B78C-E8E014D2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5A72A-8EC9-BF99-48B0-3D9C33B38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55663-3EE5-4560-8D9C-1DEBB357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9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384C5-D2F9-3443-8AC7-0A876BF31B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974CFF-3752-F991-7F7E-E64CD2DB89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0EA08-16B6-6B5F-268A-D0D42C7B0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9DD1-099B-4B3F-BD95-3135F37C11FD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478E1-AF45-F2CC-9A0F-E36881F49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4F18A-8C1D-9F52-811C-35F61A06B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55663-3EE5-4560-8D9C-1DEBB357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38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1C040-E402-B4E4-AFC4-6D4FE0419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F79A0-1083-1683-442B-4BBC0DE43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5E68B-B834-09CE-C3E5-1E2CE5007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9DD1-099B-4B3F-BD95-3135F37C11FD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848AC-4E93-2576-1610-075F0AB94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C75FA-3FF4-726D-9997-4C59C986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55663-3EE5-4560-8D9C-1DEBB357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74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F539E-2D08-3960-A85B-19AADFBAD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7106C-4988-FB60-4340-8E67E0426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42C81-FEB0-65EA-3C99-DF31FCFE1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9DD1-099B-4B3F-BD95-3135F37C11FD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44725-96B3-B16C-324F-A1F7788F9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17755-EEC3-AD38-3BE1-7D566ABB7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55663-3EE5-4560-8D9C-1DEBB357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08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2F3E9-D22D-E16B-E973-8518A25BD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65825-CE9A-F170-3919-78434A2EFD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BEC57-E422-CF2E-2C55-6469AE93F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8DCBC-D5FA-CEB1-1ECE-EA8BA551C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9DD1-099B-4B3F-BD95-3135F37C11FD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DA8E3-48AC-7876-74A4-B5AFCCD8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74338B-D7CF-6A37-74A4-6E7532F9E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55663-3EE5-4560-8D9C-1DEBB357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62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FDDB7-1CD8-7E06-C122-6528142ED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D02E1-141C-3BF8-1C14-F3961A01E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50339-2367-C648-FADE-A9DB98CB6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F0E07-FA87-1570-712B-08373A35E3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5862D2-8E3F-178F-93F3-D9AA43632A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AD512A-F51B-3840-930D-64A31ADDA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9DD1-099B-4B3F-BD95-3135F37C11FD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460C3-6D38-9C6A-762F-5B2C23C21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A9D08D-4EE8-28DC-E0B1-5230E8647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55663-3EE5-4560-8D9C-1DEBB357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54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59F3-434F-A8A9-3879-812DDE96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AFA374-7B97-D7E7-0F8A-03B7357C7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9DD1-099B-4B3F-BD95-3135F37C11FD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89A760-6AAA-68FE-3497-DD0381F72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61E9A-713E-7724-03FE-6988FADA6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55663-3EE5-4560-8D9C-1DEBB357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57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645110-6BBD-2A24-9A94-0668D881E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9DD1-099B-4B3F-BD95-3135F37C11FD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4B07C2-C08D-D343-C086-37E6C2A36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540C4-0D4D-F71A-5C29-F6ABC0986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55663-3EE5-4560-8D9C-1DEBB357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22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A2DFD-3DC3-5B61-0918-1BD1F9804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4E70C-47CA-BF9F-AF92-E44F1C79E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F26A17-A029-0AEA-6726-58FB77633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574B9-BA71-03EC-E98D-9A4B004D0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9DD1-099B-4B3F-BD95-3135F37C11FD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1158F-DCCD-B735-86F5-EC9D9C52D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6645C-8303-5F98-6FD7-172E83D87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55663-3EE5-4560-8D9C-1DEBB357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38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959A8-DC62-39D1-5598-76EBE1DA9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9B2DA1-07C5-847E-3607-8ACD7CBC89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135781-73AD-61C9-0F75-F015E4B3D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150F0-30AA-EFCD-976B-997184A91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9DD1-099B-4B3F-BD95-3135F37C11FD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414A7-C39F-2647-F32B-4DC37A10B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0947B-6407-4EF1-AAFD-44B6B2BA7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55663-3EE5-4560-8D9C-1DEBB357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20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787183-0905-10D7-40A2-ED5F6E6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5089B-E465-AE28-6901-DCD170371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A2C68-A536-26A2-6AD9-026DC46291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6E9DD1-099B-4B3F-BD95-3135F37C11FD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CA520-8730-C1A5-217C-B55ADBDAF1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FEDCE-27E1-13DC-717F-8BC380041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C55663-3EE5-4560-8D9C-1DEBB357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90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86DAF-5C25-7D2C-1DB6-EBD801E7D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1"/>
          <a:stretch>
            <a:fillRect/>
          </a:stretch>
        </p:blipFill>
        <p:spPr>
          <a:xfrm>
            <a:off x="-1" y="1"/>
            <a:ext cx="12192000" cy="60682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21" name="Freeform: Shape 20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075D0F6-38AE-6D38-7670-0A64A471F92A}"/>
              </a:ext>
            </a:extLst>
          </p:cNvPr>
          <p:cNvSpPr txBox="1"/>
          <p:nvPr/>
        </p:nvSpPr>
        <p:spPr>
          <a:xfrm>
            <a:off x="241539" y="6396335"/>
            <a:ext cx="2467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IBM Plex Sans" panose="020B0503050203000203" pitchFamily="34" charset="0"/>
              </a:rPr>
              <a:t>IBM Consulting | 2026</a:t>
            </a:r>
          </a:p>
        </p:txBody>
      </p:sp>
    </p:spTree>
    <p:extLst>
      <p:ext uri="{BB962C8B-B14F-4D97-AF65-F5344CB8AC3E}">
        <p14:creationId xmlns:p14="http://schemas.microsoft.com/office/powerpoint/2010/main" val="2575604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0A7B4-8C1A-5256-F6E6-1438B98E6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96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CF206-0EC4-46B7-7215-0064043FC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7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60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5C0053-48CB-98B3-DB6F-32F769CE5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93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783ED-0346-E234-4452-EBD1273668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38" r="1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83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419E2-01E6-677B-6287-DF1116802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0" y="0"/>
            <a:ext cx="12172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5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71C068-901A-15B0-55D9-1ACFC8374C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7" r="1211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06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65050D-6B60-8EF5-A8E0-29C859B59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66" y="0"/>
            <a:ext cx="12193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87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D5EFC5-EA21-A65E-227B-35D266169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" y="0"/>
            <a:ext cx="12035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34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019C0E-B6DA-B6C4-53D9-64C0ADD9F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106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003DD4-A1C4-8E35-ACBB-D8DA1FFDB36F}"/>
              </a:ext>
            </a:extLst>
          </p:cNvPr>
          <p:cNvSpPr/>
          <p:nvPr/>
        </p:nvSpPr>
        <p:spPr>
          <a:xfrm>
            <a:off x="379562" y="431321"/>
            <a:ext cx="1069676" cy="431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02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E14DDE-67BA-D85A-F895-927AD86C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5109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7046D4-6C8A-F0FA-45B1-85993D37DA6F}"/>
              </a:ext>
            </a:extLst>
          </p:cNvPr>
          <p:cNvSpPr/>
          <p:nvPr/>
        </p:nvSpPr>
        <p:spPr>
          <a:xfrm>
            <a:off x="517583" y="569344"/>
            <a:ext cx="1708031" cy="517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1213CE-0CB8-9337-36BD-796D06C3B435}"/>
              </a:ext>
            </a:extLst>
          </p:cNvPr>
          <p:cNvSpPr/>
          <p:nvPr/>
        </p:nvSpPr>
        <p:spPr>
          <a:xfrm>
            <a:off x="5641675" y="4002657"/>
            <a:ext cx="845389" cy="3278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7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35950E-90BF-9E98-92FA-0D1AD3D42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18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</Words>
  <Application>Microsoft Office PowerPoint</Application>
  <PresentationFormat>Widescreen</PresentationFormat>
  <Paragraphs>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IBM Plex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Brian Kryszewski</dc:creator>
  <cp:lastModifiedBy>Brian Kryszewski</cp:lastModifiedBy>
  <cp:revision>2</cp:revision>
  <dcterms:created xsi:type="dcterms:W3CDTF">2026-02-02T21:37:01Z</dcterms:created>
  <dcterms:modified xsi:type="dcterms:W3CDTF">2026-02-02T22:11:43Z</dcterms:modified>
</cp:coreProperties>
</file>